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2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Any string of terminals that can be generated by the following CFG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600" b="0" i="1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S→XY</a:t>
            </a:r>
            <a:endParaRPr lang="en-US" sz="1600" i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600" b="0" i="1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X→aX</a:t>
            </a:r>
            <a:r>
              <a:rPr lang="en-US" sz="1600" b="0" i="1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</a:t>
            </a:r>
            <a:r>
              <a:rPr lang="en-US" sz="1600" b="0" i="1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bX</a:t>
            </a:r>
            <a:r>
              <a:rPr lang="en-US" sz="1600" b="0" i="1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a</a:t>
            </a:r>
            <a:endParaRPr lang="en-US" sz="1600" i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600" b="0" i="1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Y→Ya</a:t>
            </a:r>
            <a:r>
              <a:rPr lang="en-US" sz="1600" b="0" i="1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Yb | a</a:t>
            </a:r>
            <a:endParaRPr lang="en-US" sz="1600" i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Has at least one b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Should end in a  ‘a’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Has no consecutive a’s or b’s</a:t>
            </a:r>
          </a:p>
          <a:p>
            <a:pPr marL="4826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Has at least two a’s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8305019" y="500373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497458" y="456806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8520756" y="14690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7515139" y="94872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7422601" y="475252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8803605" y="34906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8341164" y="250960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7730581" y="23676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7768780" y="16951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Has at least one b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context-free grammar (CFG) generates strings by applying production rules, but not all strings will necessarily contain a 'b'.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the production rules allow for 'b' to appear in the strings, there's no guarantee that it will.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with S, the string can be generated as "a" or "aa". Both of these strings contain no 'b'.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875149" y="102561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7259808" y="2505034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6561465" y="148547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838023" y="2534545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Should end in an 'a'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the production rules allow for strings to end with an 'a', they also permit strings that end with 'b'.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There's no restriction enforced by the grammar to ensure that all strings end with 'a’.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Using the rules,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can be generated, which ends in 'b', violating the condition.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246985" y="3122421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3657597" y="4602226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4696482" y="22425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Has no consecutive 'a's or 'b's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production rules of this CFG allow for consecutive 'a's or 'b's in the generated strings.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There's no restriction imposed by the grammar to prevent consecutive occurrences of the same terminal symbol.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can be generated, containing consecutive 'a's, violating the condition.</a:t>
            </a:r>
          </a:p>
          <a:p>
            <a:pPr marL="342900" indent="-342900">
              <a:buFont typeface="+mj-lt"/>
              <a:buAutoNum type="alphaLcParenR" startAt="3"/>
            </a:pPr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76278" y="343191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76069" y="3018581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671101" y="3191060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4530190" y="116690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4696482" y="22425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Has at least two 'a's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By examining the production rules of this CFG, we can see that 'a' can be generated directly or through the production rules involving 'X' and 'Y'.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Since both 'X' and 'Y' can produce 'a', any string generated by this CFG will have at least two 'a’s.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with S, we can generate the string "aa" directly, or through the productions S → XY → aa.</a:t>
            </a:r>
          </a:p>
          <a:p>
            <a:pPr marL="0" indent="0">
              <a:buNone/>
            </a:pPr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211903" y="2471828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7465732" y="2368605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428</Words>
  <Application>Microsoft Office PowerPoint</Application>
  <PresentationFormat>On-screen Show (16:9)</PresentationFormat>
  <Paragraphs>57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2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6</cp:revision>
  <dcterms:modified xsi:type="dcterms:W3CDTF">2024-04-15T09:29:32Z</dcterms:modified>
</cp:coreProperties>
</file>